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ibre Baskerville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ns" panose="020B0604020202020204" charset="0"/>
      <p:regular r:id="rId18"/>
    </p:embeddedFont>
  </p:embeddedFontLst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793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8769"/>
            <a:ext cx="7556421" cy="489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Тайм-менеджмент для геймерів: Додаток для ефективного управління часом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86001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Цей додаток допоможе вам ефективно керувати часом, проведеним у відеоіграх, та досягти балансу між захопленням та іншими сферами життя.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722078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7228403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7203877"/>
            <a:ext cx="28005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Андрій Поліщук</a:t>
            </a:r>
            <a:endParaRPr lang="en-US" sz="22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0336" y="7562757"/>
            <a:ext cx="1773644" cy="66684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410" y="7048314"/>
            <a:ext cx="3717849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603052"/>
            <a:ext cx="13095208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Висновок: Ефективне управління часом для геймерів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7596" y="2412325"/>
            <a:ext cx="13095208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Цей додаток допоможе вам ефективно керувати часом, проведеним у відеоіграх, та зберегти баланс між захопленням та іншими сферами життя.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96" y="3360777"/>
            <a:ext cx="4145756" cy="25622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7596" y="6197084"/>
            <a:ext cx="3914418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Ефективне управління часом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67596" y="6671310"/>
            <a:ext cx="4145756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Допомога в розподілі часу, встановленні лімітів та плануванні ігрових сесій.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322" y="3360777"/>
            <a:ext cx="4145756" cy="25622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42322" y="6197084"/>
            <a:ext cx="2886551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Збереження здоров'я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5242322" y="6671310"/>
            <a:ext cx="4145756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Рекомендації щодо здорового геймінгу, нагадування про перерви та розслаблення.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048" y="3360777"/>
            <a:ext cx="4145756" cy="256222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7048" y="6197084"/>
            <a:ext cx="3752969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Збільшення продуктивності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9717048" y="6671310"/>
            <a:ext cx="4145756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Зменшення стресу та покращення концентрації завдяки балансу між роботою та розвагами.</a:t>
            </a:r>
            <a:endParaRPr lang="en-US" sz="17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0336" y="7562757"/>
            <a:ext cx="1773644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0792"/>
            <a:ext cx="7563564" cy="1411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Проблема, яку вирішує додаток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6618" y="2370534"/>
            <a:ext cx="7563564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Геймери часто стикаються з проблемою надмірного часу, проведеного у відеоіграх, що може призвести до порушення сну, втрати продуктивності та інших негативних наслідків.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6618" y="3707844"/>
            <a:ext cx="3668911" cy="2375535"/>
          </a:xfrm>
          <a:prstGeom prst="roundRect">
            <a:avLst>
              <a:gd name="adj" fmla="val 1426"/>
            </a:avLst>
          </a:prstGeom>
          <a:solidFill>
            <a:srgbClr val="EAE8F3"/>
          </a:solidFill>
          <a:ln/>
        </p:spPr>
      </p:sp>
      <p:sp>
        <p:nvSpPr>
          <p:cNvPr id="6" name="Text 3"/>
          <p:cNvSpPr/>
          <p:nvPr/>
        </p:nvSpPr>
        <p:spPr>
          <a:xfrm>
            <a:off x="6502360" y="3933587"/>
            <a:ext cx="3217426" cy="705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Недостатньо часу для інших справ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2360" y="4774287"/>
            <a:ext cx="3217426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Відмова від особистого життя, відпочинку та інших важливих завдань.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271" y="3707844"/>
            <a:ext cx="3668911" cy="2375535"/>
          </a:xfrm>
          <a:prstGeom prst="roundRect">
            <a:avLst>
              <a:gd name="adj" fmla="val 1426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10397014" y="3933587"/>
            <a:ext cx="3186827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Проблеми зі здоров'ям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7014" y="4421624"/>
            <a:ext cx="3217426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Зниження фізичної активності, порушення сну, проблеми із зором.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76618" y="6309122"/>
            <a:ext cx="7563564" cy="1300639"/>
          </a:xfrm>
          <a:prstGeom prst="roundRect">
            <a:avLst>
              <a:gd name="adj" fmla="val 2604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6502360" y="6534864"/>
            <a:ext cx="4490204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Втрата мотивації до інших цілей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02360" y="7022902"/>
            <a:ext cx="711207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Відсутність часу та енергії для досягнення інших цілей у житті.</a:t>
            </a:r>
            <a:endParaRPr lang="en-US" sz="175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2744" y="7643989"/>
            <a:ext cx="1919091" cy="5856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4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898" y="3067050"/>
            <a:ext cx="5939790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Основні функції додатку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3898" y="3997047"/>
            <a:ext cx="13222605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Додаток пропонує комплексне рішення для контролю над ігровим часом, включаючи відстеження, встановлення лімітів, планування ігрових сесій та аналітику.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3898" y="5092898"/>
            <a:ext cx="452437" cy="452438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6" name="Text 3"/>
          <p:cNvSpPr/>
          <p:nvPr/>
        </p:nvSpPr>
        <p:spPr>
          <a:xfrm>
            <a:off x="862846" y="5168265"/>
            <a:ext cx="13454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357432" y="5092898"/>
            <a:ext cx="3247906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Відстеження ігрового часу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357432" y="5527834"/>
            <a:ext cx="5857280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Точне відстеження часу, проведеного у відеоіграх, з детальною інформацією про кожну гру.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5808" y="5092898"/>
            <a:ext cx="452437" cy="452438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0" name="Text 7"/>
          <p:cNvSpPr/>
          <p:nvPr/>
        </p:nvSpPr>
        <p:spPr>
          <a:xfrm>
            <a:off x="7549039" y="5168265"/>
            <a:ext cx="18585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8069342" y="5092898"/>
            <a:ext cx="2590919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Встановлення лімітів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8069342" y="5527834"/>
            <a:ext cx="5857280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Можливість встановити щоденні або тижневі ліміти часу на гру для різних ігор.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3898" y="6598563"/>
            <a:ext cx="452437" cy="452438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4" name="Text 11"/>
          <p:cNvSpPr/>
          <p:nvPr/>
        </p:nvSpPr>
        <p:spPr>
          <a:xfrm>
            <a:off x="837128" y="6673929"/>
            <a:ext cx="18585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1357432" y="6598563"/>
            <a:ext cx="315468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Планування ігрових сесій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1357432" y="7033498"/>
            <a:ext cx="5857280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Створення графіку ігрових сесій, що дозволяє ефективно розподілити час.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415808" y="6598563"/>
            <a:ext cx="452437" cy="452438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8" name="Text 15"/>
          <p:cNvSpPr/>
          <p:nvPr/>
        </p:nvSpPr>
        <p:spPr>
          <a:xfrm>
            <a:off x="7553801" y="6673929"/>
            <a:ext cx="17645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8069342" y="6598563"/>
            <a:ext cx="2939296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Аналітика та статистика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8069342" y="7033498"/>
            <a:ext cx="5857280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Надання детальної статистики про ігровий час, що допомагає краще зрозуміти свої ігрові звички.</a:t>
            </a:r>
            <a:endParaRPr lang="en-US" sz="1550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0336" y="7562757"/>
            <a:ext cx="1773644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634" y="543401"/>
            <a:ext cx="7760732" cy="1234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Відстеження часу, проведеного у відеоіграх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1634" y="2074664"/>
            <a:ext cx="7760732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Додаток відстежує час, проведений у кожній грі, та зберігає детальну статистику.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976551" y="2929414"/>
            <a:ext cx="22860" cy="4759166"/>
          </a:xfrm>
          <a:prstGeom prst="roundRect">
            <a:avLst>
              <a:gd name="adj" fmla="val 129670"/>
            </a:avLst>
          </a:prstGeom>
          <a:solidFill>
            <a:srgbClr val="D0CED9"/>
          </a:solidFill>
          <a:ln/>
        </p:spPr>
      </p:sp>
      <p:sp>
        <p:nvSpPr>
          <p:cNvPr id="6" name="Shape 3"/>
          <p:cNvSpPr/>
          <p:nvPr/>
        </p:nvSpPr>
        <p:spPr>
          <a:xfrm>
            <a:off x="1187410" y="3362563"/>
            <a:ext cx="691634" cy="22860"/>
          </a:xfrm>
          <a:prstGeom prst="roundRect">
            <a:avLst>
              <a:gd name="adj" fmla="val 129670"/>
            </a:avLst>
          </a:prstGeom>
          <a:solidFill>
            <a:srgbClr val="D0CED9"/>
          </a:solidFill>
          <a:ln/>
        </p:spPr>
      </p:sp>
      <p:sp>
        <p:nvSpPr>
          <p:cNvPr id="7" name="Shape 4"/>
          <p:cNvSpPr/>
          <p:nvPr/>
        </p:nvSpPr>
        <p:spPr>
          <a:xfrm>
            <a:off x="765691" y="3151703"/>
            <a:ext cx="444579" cy="444579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921782" y="3225760"/>
            <a:ext cx="132278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2074783" y="3126938"/>
            <a:ext cx="307038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Визначення активної гри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2074783" y="3554135"/>
            <a:ext cx="6377583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Визначення запущеної гри через її назву, запускний файл або інші параметри.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1187410" y="5014793"/>
            <a:ext cx="691634" cy="22860"/>
          </a:xfrm>
          <a:prstGeom prst="roundRect">
            <a:avLst>
              <a:gd name="adj" fmla="val 129670"/>
            </a:avLst>
          </a:prstGeom>
          <a:solidFill>
            <a:srgbClr val="D0CED9"/>
          </a:solidFill>
          <a:ln/>
        </p:spPr>
      </p:sp>
      <p:sp>
        <p:nvSpPr>
          <p:cNvPr id="12" name="Shape 9"/>
          <p:cNvSpPr/>
          <p:nvPr/>
        </p:nvSpPr>
        <p:spPr>
          <a:xfrm>
            <a:off x="765691" y="4803934"/>
            <a:ext cx="444579" cy="444579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896660" y="4877991"/>
            <a:ext cx="182642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2074783" y="4779169"/>
            <a:ext cx="2470190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Запис часу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2074783" y="5206365"/>
            <a:ext cx="6377583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Початок запису часу з моменту запуску гри та його зупинка після закриття.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187410" y="6667024"/>
            <a:ext cx="691634" cy="22860"/>
          </a:xfrm>
          <a:prstGeom prst="roundRect">
            <a:avLst>
              <a:gd name="adj" fmla="val 129670"/>
            </a:avLst>
          </a:prstGeom>
          <a:solidFill>
            <a:srgbClr val="D0CED9"/>
          </a:solidFill>
          <a:ln/>
        </p:spPr>
      </p:sp>
      <p:sp>
        <p:nvSpPr>
          <p:cNvPr id="17" name="Shape 14"/>
          <p:cNvSpPr/>
          <p:nvPr/>
        </p:nvSpPr>
        <p:spPr>
          <a:xfrm>
            <a:off x="765691" y="6456164"/>
            <a:ext cx="444579" cy="444579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8" name="Text 15"/>
          <p:cNvSpPr/>
          <p:nvPr/>
        </p:nvSpPr>
        <p:spPr>
          <a:xfrm>
            <a:off x="896660" y="6530221"/>
            <a:ext cx="182642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2074783" y="6431399"/>
            <a:ext cx="2727722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Зберігання статистики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2074783" y="6858595"/>
            <a:ext cx="6377583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Зберігання даних про час, проведений у кожній грі, для подальшого аналізу та візуалізації.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4133"/>
            <a:ext cx="89119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Встановлення ліміту часу на гру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9654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Завдяки додатку ви можете встановити щоденні або тижневі ліміти часу на гру для різних ігор, щоб не перевищити межі.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04310"/>
            <a:ext cx="29595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Гнучкі налаштування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8545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Можливість налаштувати ліміт часу для кожної гри окремо або загальний ліміт.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00431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Сповіщення про перевищення ліміту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939784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Додаток сповіщає вас, коли ви наближаєтеся до встановленого ліміту, щоб дати можливість зробити вибір.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004310"/>
            <a:ext cx="32593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Перерви та відпочинок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585454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Додаток може нагадувати про необхідність зробити перерви та розслабитися, щоб зберегти концентрацію та здоров'я.</a:t>
            </a:r>
            <a:endParaRPr lang="en-US" sz="175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336" y="7562757"/>
            <a:ext cx="1773644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11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236" y="3234333"/>
            <a:ext cx="8232458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Організація графіку ігрової сесії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2236" y="4215289"/>
            <a:ext cx="1314592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Плануйте ігрові сесії заздалегідь, розподіляючи час так, щоб він відповідав вашим потребам та зобов'язанням.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36" y="4793099"/>
            <a:ext cx="4381976" cy="8483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54286" y="5959554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Визначення часу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954286" y="6418064"/>
            <a:ext cx="3957876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Виберіть бажаний час для ігрової сесії, враховуючи інші плани.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212" y="4793099"/>
            <a:ext cx="4381976" cy="8483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36262" y="5959554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Створення розкладу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5336262" y="6418064"/>
            <a:ext cx="3957876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Створіть розклад ігрових сесій на день, тиждень або навіть місяць.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6188" y="4793099"/>
            <a:ext cx="4381976" cy="8483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8238" y="5959554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Нагадування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9718238" y="6418064"/>
            <a:ext cx="3957876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Отримуйте сповіщення про наближення ігрової сесії, щоб не забути.</a:t>
            </a:r>
            <a:endParaRPr lang="en-US" sz="165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0336" y="7562757"/>
            <a:ext cx="1773644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922" y="761643"/>
            <a:ext cx="7732157" cy="1260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Аналітика та статистика ігрового часу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5922" y="2325052"/>
            <a:ext cx="7732157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Додаток аналізує дані про ігровий час та надає детальну статистику, що допоможе вам краще зрозуміти свої ігрові звички.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5922" y="3197304"/>
            <a:ext cx="7732157" cy="4270534"/>
          </a:xfrm>
          <a:prstGeom prst="roundRect">
            <a:avLst>
              <a:gd name="adj" fmla="val 70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13542" y="3204924"/>
            <a:ext cx="7716917" cy="9024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915233" y="3333512"/>
            <a:ext cx="3451265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Загальний час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4777502" y="3333512"/>
            <a:ext cx="3451265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Загальна кількість годин, проведених у відеоіграх.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13542" y="4107418"/>
            <a:ext cx="7716917" cy="12251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15233" y="4236006"/>
            <a:ext cx="3451265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Час, проведений у кожній грі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777502" y="4236006"/>
            <a:ext cx="3451265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Розподіл часу за окремими іграми, що дозволяє зрозуміти, на які гри витрачається найбільше часу.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13542" y="5332571"/>
            <a:ext cx="7716917" cy="9024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915233" y="5461159"/>
            <a:ext cx="3451265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Середній час сесії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4777502" y="5461159"/>
            <a:ext cx="3451265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Середня тривалість однієї ігрової сесії.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713542" y="6235065"/>
            <a:ext cx="7716917" cy="12251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915233" y="6363653"/>
            <a:ext cx="3451265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Найбільш активні дні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4777502" y="6363653"/>
            <a:ext cx="3451265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Дні, коли ви найбільше граєте, що допомагає визначити, чи є у вашому розкладі час для гри.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415" y="704255"/>
            <a:ext cx="7755969" cy="1239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Рекомендації щодо здорового геймінгу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0415" y="2241113"/>
            <a:ext cx="7755969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Додаток пропонує рекомендації щодо здорового геймінгу, які допоможуть зберегти фізичне та психічне здоров'я.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415" y="3098721"/>
            <a:ext cx="495657" cy="49565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80415" y="3792617"/>
            <a:ext cx="2478762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Збереження зору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6180415" y="4221361"/>
            <a:ext cx="3729276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Рекомендації щодо перерв, налаштування яскравості екрану та відстані від монітора.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7109" y="3098721"/>
            <a:ext cx="495657" cy="49565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07109" y="3792617"/>
            <a:ext cx="2478762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Контроль часу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0207109" y="4221361"/>
            <a:ext cx="3729276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Нагадування про необхідність зробити перерви та розслабитися.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415" y="5768102"/>
            <a:ext cx="495657" cy="49565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80415" y="6461998"/>
            <a:ext cx="2478762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Водний баланс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6180415" y="6890742"/>
            <a:ext cx="3729276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Сповіщення про необхідність випити води, щоб запобігти зневодненню.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7109" y="5768102"/>
            <a:ext cx="495657" cy="49565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7109" y="6461998"/>
            <a:ext cx="2478762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Фізична активність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10207109" y="6890742"/>
            <a:ext cx="3729276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Нагадування про необхідність розтяжки та інших фізичних вправ.</a:t>
            </a:r>
            <a:endParaRPr lang="en-US" sz="1550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0336" y="7562757"/>
            <a:ext cx="1773644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9475" y="624483"/>
            <a:ext cx="7557849" cy="141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Сповіщення про перерви та відпочинок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79475" y="2380536"/>
            <a:ext cx="7557849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Додаток нагадує про необхідність зробити перерву та розслабитися, щоб зберегти концентрацію та здоров'я.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9475" y="3615214"/>
            <a:ext cx="509826" cy="509826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6" name="Text 3"/>
          <p:cNvSpPr/>
          <p:nvPr/>
        </p:nvSpPr>
        <p:spPr>
          <a:xfrm>
            <a:off x="6458545" y="3700105"/>
            <a:ext cx="15156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015877" y="3615214"/>
            <a:ext cx="2929295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Нагадування про перерви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15877" y="4459129"/>
            <a:ext cx="2929295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Сповіщення про необхідність зробити перерву через певний час.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3615214"/>
            <a:ext cx="509826" cy="509826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0" name="Text 7"/>
          <p:cNvSpPr/>
          <p:nvPr/>
        </p:nvSpPr>
        <p:spPr>
          <a:xfrm>
            <a:off x="10321885" y="3700105"/>
            <a:ext cx="209431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908149" y="3615214"/>
            <a:ext cx="2929295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Встановлення тривалості перерви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08149" y="4459129"/>
            <a:ext cx="2929295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Можливість налаштувати тривалість перерви за власним бажанням.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9475" y="6390323"/>
            <a:ext cx="509826" cy="509826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4" name="Text 11"/>
          <p:cNvSpPr/>
          <p:nvPr/>
        </p:nvSpPr>
        <p:spPr>
          <a:xfrm>
            <a:off x="6429613" y="6475214"/>
            <a:ext cx="209431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5877" y="6390323"/>
            <a:ext cx="3083243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Пропозиції активності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15877" y="6880265"/>
            <a:ext cx="6821448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Пропозиції розслаблюючих активностей під час перерви, таких як розтяжка, прогулянка чи медитація.</a:t>
            </a:r>
            <a:endParaRPr lang="en-US" sz="1750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0336" y="7562757"/>
            <a:ext cx="1773644" cy="6668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717</Words>
  <Application>Microsoft Office PowerPoint</Application>
  <PresentationFormat>Произвольный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Libre Baskerville</vt:lpstr>
      <vt:lpstr>Calibri</vt:lpstr>
      <vt:lpstr>Open Sans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2024-09-20T10:49:10Z</dcterms:created>
  <dcterms:modified xsi:type="dcterms:W3CDTF">2024-10-10T14:22:53Z</dcterms:modified>
</cp:coreProperties>
</file>